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57" r:id="rId3"/>
    <p:sldMasterId id="2147483661" r:id="rId4"/>
    <p:sldMasterId id="2147483665" r:id="rId5"/>
    <p:sldMasterId id="2147483669" r:id="rId6"/>
  </p:sldMasterIdLst>
  <p:notesMasterIdLst>
    <p:notesMasterId r:id="rId60"/>
  </p:notesMasterIdLst>
  <p:handoutMasterIdLst>
    <p:handoutMasterId r:id="rId61"/>
  </p:handoutMasterIdLst>
  <p:sldIdLst>
    <p:sldId id="332" r:id="rId7"/>
    <p:sldId id="289" r:id="rId8"/>
    <p:sldId id="290" r:id="rId9"/>
    <p:sldId id="291" r:id="rId10"/>
    <p:sldId id="266" r:id="rId11"/>
    <p:sldId id="334" r:id="rId12"/>
    <p:sldId id="335" r:id="rId13"/>
    <p:sldId id="294" r:id="rId14"/>
    <p:sldId id="295" r:id="rId15"/>
    <p:sldId id="336" r:id="rId16"/>
    <p:sldId id="337" r:id="rId17"/>
    <p:sldId id="338" r:id="rId18"/>
    <p:sldId id="339" r:id="rId19"/>
    <p:sldId id="340" r:id="rId20"/>
    <p:sldId id="341" r:id="rId21"/>
    <p:sldId id="342" r:id="rId22"/>
    <p:sldId id="343" r:id="rId23"/>
    <p:sldId id="296" r:id="rId24"/>
    <p:sldId id="297" r:id="rId25"/>
    <p:sldId id="298" r:id="rId26"/>
    <p:sldId id="344" r:id="rId27"/>
    <p:sldId id="299" r:id="rId28"/>
    <p:sldId id="300" r:id="rId29"/>
    <p:sldId id="301" r:id="rId30"/>
    <p:sldId id="302" r:id="rId31"/>
    <p:sldId id="303" r:id="rId32"/>
    <p:sldId id="269" r:id="rId33"/>
    <p:sldId id="304" r:id="rId34"/>
    <p:sldId id="305" r:id="rId35"/>
    <p:sldId id="325" r:id="rId36"/>
    <p:sldId id="308" r:id="rId37"/>
    <p:sldId id="309" r:id="rId38"/>
    <p:sldId id="310" r:id="rId39"/>
    <p:sldId id="326" r:id="rId40"/>
    <p:sldId id="312" r:id="rId41"/>
    <p:sldId id="313" r:id="rId42"/>
    <p:sldId id="314" r:id="rId43"/>
    <p:sldId id="315" r:id="rId44"/>
    <p:sldId id="316" r:id="rId45"/>
    <p:sldId id="346" r:id="rId46"/>
    <p:sldId id="327" r:id="rId47"/>
    <p:sldId id="318" r:id="rId48"/>
    <p:sldId id="330" r:id="rId49"/>
    <p:sldId id="319" r:id="rId50"/>
    <p:sldId id="331" r:id="rId51"/>
    <p:sldId id="320" r:id="rId52"/>
    <p:sldId id="328" r:id="rId53"/>
    <p:sldId id="322" r:id="rId54"/>
    <p:sldId id="323" r:id="rId55"/>
    <p:sldId id="347" r:id="rId56"/>
    <p:sldId id="324" r:id="rId57"/>
    <p:sldId id="329" r:id="rId58"/>
    <p:sldId id="348" r:id="rId5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8" autoAdjust="0"/>
    <p:restoredTop sz="84291" autoAdjust="0"/>
  </p:normalViewPr>
  <p:slideViewPr>
    <p:cSldViewPr>
      <p:cViewPr varScale="1">
        <p:scale>
          <a:sx n="85" d="100"/>
          <a:sy n="85" d="100"/>
        </p:scale>
        <p:origin x="1840"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10/12/16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10/12/16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10/12/16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10/12/16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Zen of Coding</a:t>
            </a:r>
            <a:endParaRPr lang="en-US" dirty="0"/>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0"/>
          </p:nvPr>
        </p:nvSpPr>
        <p:spPr/>
        <p:txBody>
          <a:bodyPr/>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This Guy…</a:t>
            </a:r>
            <a:endParaRPr lang="en-US" dirty="0"/>
          </a:p>
        </p:txBody>
      </p:sp>
      <p:pic>
        <p:nvPicPr>
          <p:cNvPr id="4098" name="Picture 2" descr="http://vignette1.wikia.nocookie.net/meme/images/8/81/Genius-meme.png/revision/latest?cb=20140626182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7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Location</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Tree>
    <p:extLst>
      <p:ext uri="{BB962C8B-B14F-4D97-AF65-F5344CB8AC3E}">
        <p14:creationId xmlns:p14="http://schemas.microsoft.com/office/powerpoint/2010/main" val="352094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sz="2800" dirty="0">
                <a:latin typeface="Arial" panose="020B0604020202020204" pitchFamily="34" charset="0"/>
                <a:ea typeface="Roboto" panose="02000000000000000000" pitchFamily="2" charset="0"/>
                <a:cs typeface="Arial" panose="020B0604020202020204" pitchFamily="34" charset="0"/>
              </a:rPr>
              <a:t> years coding,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Pre-Work</a:t>
            </a:r>
          </a:p>
        </p:txBody>
      </p:sp>
    </p:spTree>
    <p:extLst>
      <p:ext uri="{BB962C8B-B14F-4D97-AF65-F5344CB8AC3E}">
        <p14:creationId xmlns:p14="http://schemas.microsoft.com/office/powerpoint/2010/main" val="233079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sz="2800" dirty="0" smtClean="0">
                <a:latin typeface="Arial" panose="020B0604020202020204" pitchFamily="34" charset="0"/>
                <a:ea typeface="Roboto" panose="02000000000000000000" pitchFamily="2" charset="0"/>
                <a:cs typeface="Arial" panose="020B0604020202020204" pitchFamily="34" charset="0"/>
              </a:rPr>
              <a:t>Google </a:t>
            </a:r>
            <a:r>
              <a:rPr 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Stack </a:t>
            </a:r>
            <a:r>
              <a:rPr lang="en" sz="2800" dirty="0" smtClean="0">
                <a:latin typeface="Arial" panose="020B0604020202020204" pitchFamily="34" charset="0"/>
                <a:ea typeface="Roboto" panose="02000000000000000000" pitchFamily="2" charset="0"/>
                <a:cs typeface="Arial" panose="020B0604020202020204" pitchFamily="34" charset="0"/>
              </a:rPr>
              <a:t>Overflow</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Modern Web</a:t>
            </a:r>
          </a:p>
        </p:txBody>
      </p:sp>
    </p:spTree>
    <p:extLst>
      <p:ext uri="{BB962C8B-B14F-4D97-AF65-F5344CB8AC3E}">
        <p14:creationId xmlns:p14="http://schemas.microsoft.com/office/powerpoint/2010/main" val="319526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err="1">
                <a:latin typeface="Arial" panose="020B0604020202020204" pitchFamily="34" charset="0"/>
                <a:ea typeface="Roboto" panose="02000000000000000000" pitchFamily="2" charset="0"/>
                <a:cs typeface="Arial" panose="020B0604020202020204" pitchFamily="34" charset="0"/>
              </a:rPr>
              <a:t>Heroku</a:t>
            </a: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err="1">
                <a:latin typeface="Arial" panose="020B0604020202020204" pitchFamily="34" charset="0"/>
                <a:ea typeface="Roboto" panose="02000000000000000000" pitchFamily="2" charset="0"/>
                <a:cs typeface="Arial" panose="020B0604020202020204" pitchFamily="34" charset="0"/>
              </a:rPr>
              <a:t>Express.js</a:t>
            </a: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fontAlgn="auto" latinLnBrk="0" hangingPunct="1">
              <a:lnSpc>
                <a:spcPct val="100000"/>
              </a:lnSpc>
              <a:spcBef>
                <a:spcPts val="0"/>
              </a:spcBef>
              <a:spcAft>
                <a:spcPts val="0"/>
              </a:spcAft>
              <a:buClrTx/>
              <a:buSzTx/>
              <a:buFontTx/>
              <a:buNone/>
              <a:tabLst/>
              <a:defRPr/>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smtClean="0"/>
              <a:t>Google Foo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HTML</a:t>
            </a:r>
          </a:p>
        </p:txBody>
      </p:sp>
    </p:spTree>
    <p:extLst>
      <p:ext uri="{BB962C8B-B14F-4D97-AF65-F5344CB8AC3E}">
        <p14:creationId xmlns:p14="http://schemas.microsoft.com/office/powerpoint/2010/main" val="155865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animal name) and have 4 rows of animals </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Tree>
    <p:extLst>
      <p:ext uri="{BB962C8B-B14F-4D97-AF65-F5344CB8AC3E}">
        <p14:creationId xmlns:p14="http://schemas.microsoft.com/office/powerpoint/2010/main" val="94800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 is </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12305</TotalTime>
  <Words>1386</Words>
  <Application>Microsoft Macintosh PowerPoint</Application>
  <PresentationFormat>On-screen Show (4:3)</PresentationFormat>
  <Paragraphs>375</Paragraphs>
  <Slides>53</Slides>
  <Notes>43</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53</vt:i4>
      </vt:variant>
    </vt:vector>
  </HeadingPairs>
  <TitlesOfParts>
    <vt:vector size="64" baseType="lpstr">
      <vt:lpstr>Calibri</vt:lpstr>
      <vt:lpstr>Calibri Light</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1437</cp:revision>
  <cp:lastPrinted>2016-01-30T16:23:56Z</cp:lastPrinted>
  <dcterms:created xsi:type="dcterms:W3CDTF">2015-01-20T17:19:00Z</dcterms:created>
  <dcterms:modified xsi:type="dcterms:W3CDTF">2016-10-12T16:32:38Z</dcterms:modified>
</cp:coreProperties>
</file>